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0275213" cy="42803763"/>
  <p:notesSz cx="6858000" cy="9144000"/>
  <p:defaultTextStyle>
    <a:defPPr>
      <a:defRPr lang="fr-FR"/>
    </a:defPPr>
    <a:lvl1pPr marL="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69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0" d="100"/>
          <a:sy n="20" d="100"/>
        </p:scale>
        <p:origin x="1530" y="-20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4424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266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9762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98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7014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390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2249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074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46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09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7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96DBF-6AA4-4207-812A-AFFF012179E0}" type="datetimeFigureOut">
              <a:rPr lang="fr-FR" smtClean="0"/>
              <a:t>19/12/2024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B8EA1-88BC-4590-8CB4-1F9E4817EDE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6708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011" y="286383"/>
            <a:ext cx="8814153" cy="443183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99781" y="244956"/>
            <a:ext cx="8109801" cy="450832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94967" y="467430"/>
            <a:ext cx="1262609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dirty="0" smtClean="0">
                <a:cs typeface="Samir_Khouaja_Maghribi" panose="02010000000000000000" pitchFamily="2" charset="-78"/>
              </a:rPr>
              <a:t>مسابقة</a:t>
            </a:r>
            <a:r>
              <a:rPr lang="fr-FR" sz="7200" dirty="0" smtClean="0">
                <a:cs typeface="Samir_Khouaja_Maghribi" panose="02010000000000000000" pitchFamily="2" charset="-78"/>
              </a:rPr>
              <a:t> </a:t>
            </a:r>
            <a:r>
              <a:rPr lang="ar-SA" sz="7200" dirty="0" smtClean="0">
                <a:cs typeface="Samir_Khouaja_Maghribi" panose="02010000000000000000" pitchFamily="2" charset="-78"/>
              </a:rPr>
              <a:t>البائع المتجول المغربي</a:t>
            </a:r>
            <a:r>
              <a:rPr lang="fr-FR" sz="7200" dirty="0" smtClean="0">
                <a:cs typeface="Samir_Khouaja_Maghribi" panose="02010000000000000000" pitchFamily="2" charset="-78"/>
              </a:rPr>
              <a:t>: </a:t>
            </a:r>
            <a:r>
              <a:rPr lang="ar-MA" sz="7200" dirty="0" smtClean="0">
                <a:cs typeface="Samir_Khouaja_Maghribi" panose="02010000000000000000" pitchFamily="2" charset="-78"/>
              </a:rPr>
              <a:t>التطبيقات العملية </a:t>
            </a:r>
            <a:r>
              <a:rPr lang="ar-MA" sz="7200" dirty="0">
                <a:cs typeface="Samir_Khouaja_Maghribi" panose="02010000000000000000" pitchFamily="2" charset="-78"/>
              </a:rPr>
              <a:t>(</a:t>
            </a:r>
            <a:r>
              <a:rPr lang="ar-MA" sz="7200" dirty="0" smtClean="0">
                <a:cs typeface="Samir_Khouaja_Maghribi" panose="02010000000000000000" pitchFamily="2" charset="-78"/>
              </a:rPr>
              <a:t>حصة</a:t>
            </a:r>
            <a:r>
              <a:rPr lang="fr-FR" sz="7200" dirty="0" smtClean="0">
                <a:cs typeface="Samir_Khouaja_Maghribi" panose="02010000000000000000" pitchFamily="2" charset="-78"/>
              </a:rPr>
              <a:t> </a:t>
            </a:r>
            <a:r>
              <a:rPr lang="ar-MA" sz="7200" dirty="0" smtClean="0">
                <a:cs typeface="Samir_Khouaja_Maghribi" panose="02010000000000000000" pitchFamily="2" charset="-78"/>
              </a:rPr>
              <a:t>الملصقات)</a:t>
            </a:r>
            <a:endParaRPr lang="fr-FR" sz="7200" dirty="0"/>
          </a:p>
        </p:txBody>
      </p:sp>
      <p:sp>
        <p:nvSpPr>
          <p:cNvPr id="8" name="Rectangle 7"/>
          <p:cNvSpPr/>
          <p:nvPr/>
        </p:nvSpPr>
        <p:spPr>
          <a:xfrm>
            <a:off x="8894967" y="2653850"/>
            <a:ext cx="1300481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0" dirty="0" smtClean="0">
                <a:cs typeface="Samir_Khouaja_Maghribi" panose="02010000000000000000" pitchFamily="2" charset="-78"/>
              </a:rPr>
              <a:t>Moroccan TSP competition: practical application (poster session)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1521057" y="38391468"/>
            <a:ext cx="7919398" cy="3913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4966" b="1" dirty="0" smtClean="0">
                <a:cs typeface="Samir_Khouaja_Maghribi" panose="02010000000000000000" pitchFamily="2" charset="-78"/>
              </a:rPr>
              <a:t>19 </a:t>
            </a:r>
            <a:r>
              <a:rPr lang="ar-MA" sz="4966" b="1" dirty="0">
                <a:cs typeface="Samir_Khouaja_Maghribi" panose="02010000000000000000" pitchFamily="2" charset="-78"/>
              </a:rPr>
              <a:t>أبريل</a:t>
            </a:r>
            <a:r>
              <a:rPr lang="fr-FR" sz="4966" b="1" dirty="0">
                <a:cs typeface="Samir_Khouaja_Maghribi" panose="02010000000000000000" pitchFamily="2" charset="-78"/>
              </a:rPr>
              <a:t> </a:t>
            </a:r>
            <a:r>
              <a:rPr lang="ar-MA" sz="4966" b="1" dirty="0" smtClean="0">
                <a:cs typeface="Samir_Khouaja_Maghribi" panose="02010000000000000000" pitchFamily="2" charset="-78"/>
              </a:rPr>
              <a:t>2025</a:t>
            </a:r>
            <a:endParaRPr lang="fr-FR" sz="4966" b="1" dirty="0">
              <a:cs typeface="Samir_Khouaja_Maghribi" panose="02010000000000000000" pitchFamily="2" charset="-78"/>
            </a:endParaRPr>
          </a:p>
          <a:p>
            <a:pPr algn="ctr" rtl="1"/>
            <a:endParaRPr lang="fr-FR" sz="4966" dirty="0">
              <a:cs typeface="Samir_Khouaja_Maghribi" panose="02010000000000000000" pitchFamily="2" charset="-78"/>
            </a:endParaRPr>
          </a:p>
          <a:p>
            <a:pPr algn="ctr" rtl="1"/>
            <a:r>
              <a:rPr lang="ar-MA" sz="4966" dirty="0">
                <a:cs typeface="Samir_Khouaja_Maghribi" panose="02010000000000000000" pitchFamily="2" charset="-78"/>
              </a:rPr>
              <a:t>مركز الندوات</a:t>
            </a:r>
            <a:endParaRPr lang="fr-FR" sz="4966" dirty="0">
              <a:cs typeface="Samir_Khouaja_Maghribi" panose="02010000000000000000" pitchFamily="2" charset="-78"/>
            </a:endParaRPr>
          </a:p>
          <a:p>
            <a:pPr algn="ctr" rtl="1"/>
            <a:r>
              <a:rPr lang="ar-MA" sz="4966" dirty="0">
                <a:cs typeface="Samir_Khouaja_Maghribi" panose="02010000000000000000" pitchFamily="2" charset="-78"/>
              </a:rPr>
              <a:t>المدرسة الوطنية للعلوم التطبيقية</a:t>
            </a:r>
            <a:endParaRPr lang="fr-FR" sz="4966" dirty="0">
              <a:cs typeface="Samir_Khouaja_Maghribi" panose="02010000000000000000" pitchFamily="2" charset="-78"/>
            </a:endParaRPr>
          </a:p>
          <a:p>
            <a:pPr algn="ctr" rtl="1"/>
            <a:r>
              <a:rPr lang="ar-MA" sz="4966" dirty="0">
                <a:cs typeface="Samir_Khouaja_Maghribi" panose="02010000000000000000" pitchFamily="2" charset="-78"/>
              </a:rPr>
              <a:t>بني ملال</a:t>
            </a:r>
            <a:endParaRPr lang="fr-FR" sz="4966" dirty="0">
              <a:cs typeface="Samir_Khouaja_Maghribi" panose="020100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9011" y="38391468"/>
            <a:ext cx="19557689" cy="3913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MA" sz="4966" b="1" dirty="0">
                <a:cs typeface="Samir_Khouaja_Maghribi" panose="02010000000000000000" pitchFamily="2" charset="-78"/>
              </a:rPr>
              <a:t>من إنجاز الطلبة </a:t>
            </a:r>
            <a:r>
              <a:rPr lang="fr-FR" sz="4966" b="1" smtClean="0">
                <a:cs typeface="Samir_Khouaja_Maghribi" panose="02010000000000000000" pitchFamily="2" charset="-78"/>
              </a:rPr>
              <a:t>:</a:t>
            </a:r>
          </a:p>
          <a:p>
            <a:pPr algn="ctr" rtl="1"/>
            <a:endParaRPr lang="fr-FR" sz="4966" b="1" dirty="0" smtClean="0">
              <a:cs typeface="Samir_Khouaja_Maghribi" panose="02010000000000000000" pitchFamily="2" charset="-78"/>
            </a:endParaRPr>
          </a:p>
          <a:p>
            <a:pPr algn="ctr" rtl="1"/>
            <a:r>
              <a:rPr lang="ar-MA" sz="4966" b="1" dirty="0">
                <a:cs typeface="Samir_Khouaja_Maghribi" panose="02010000000000000000" pitchFamily="2" charset="-78"/>
              </a:rPr>
              <a:t>مسلك أو </a:t>
            </a:r>
            <a:r>
              <a:rPr lang="ar-MA" sz="4966" b="1" dirty="0" smtClean="0">
                <a:cs typeface="Samir_Khouaja_Maghribi" panose="02010000000000000000" pitchFamily="2" charset="-78"/>
              </a:rPr>
              <a:t>تخصص</a:t>
            </a:r>
            <a:r>
              <a:rPr lang="fr-FR" sz="4966" b="1" dirty="0" smtClean="0">
                <a:cs typeface="Samir_Khouaja_Maghribi" panose="02010000000000000000" pitchFamily="2" charset="-78"/>
              </a:rPr>
              <a:t>:</a:t>
            </a:r>
            <a:endParaRPr lang="fr-FR" sz="4966" dirty="0">
              <a:cs typeface="Samir_Khouaja_Maghribi" panose="02010000000000000000" pitchFamily="2" charset="-78"/>
            </a:endParaRPr>
          </a:p>
          <a:p>
            <a:pPr algn="ctr" rtl="1"/>
            <a:r>
              <a:rPr lang="ar-MA" sz="4966" dirty="0">
                <a:cs typeface="Samir_Khouaja_Maghribi" panose="02010000000000000000" pitchFamily="2" charset="-78"/>
              </a:rPr>
              <a:t>تحت إشراف </a:t>
            </a:r>
            <a:r>
              <a:rPr lang="ar-MA" sz="4966" dirty="0" smtClean="0">
                <a:cs typeface="Samir_Khouaja_Maghribi" panose="02010000000000000000" pitchFamily="2" charset="-78"/>
              </a:rPr>
              <a:t>وتأطير</a:t>
            </a:r>
            <a:r>
              <a:rPr lang="fr-FR" sz="4966" dirty="0" smtClean="0">
                <a:cs typeface="Samir_Khouaja_Maghribi" panose="02010000000000000000" pitchFamily="2" charset="-78"/>
              </a:rPr>
              <a:t>:</a:t>
            </a:r>
          </a:p>
          <a:p>
            <a:pPr algn="ctr" rtl="1"/>
            <a:r>
              <a:rPr lang="ar-MA" sz="4966" dirty="0">
                <a:cs typeface="Samir_Khouaja_Maghribi" panose="02010000000000000000" pitchFamily="2" charset="-78"/>
              </a:rPr>
              <a:t>مؤسسة / </a:t>
            </a:r>
            <a:r>
              <a:rPr lang="ar-MA" sz="4966" dirty="0" smtClean="0">
                <a:cs typeface="Samir_Khouaja_Maghribi" panose="02010000000000000000" pitchFamily="2" charset="-78"/>
              </a:rPr>
              <a:t>جامعة</a:t>
            </a:r>
            <a:r>
              <a:rPr lang="fr-FR" sz="4966" dirty="0" smtClean="0">
                <a:cs typeface="Samir_Khouaja_Maghribi" panose="02010000000000000000" pitchFamily="2" charset="-78"/>
              </a:rPr>
              <a:t>:</a:t>
            </a:r>
            <a:endParaRPr lang="fr-FR" sz="4966" dirty="0">
              <a:cs typeface="Samir_Khouaja_Maghribi" panose="0201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59011" y="5693185"/>
            <a:ext cx="29650572" cy="2254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Title</a:t>
            </a:r>
          </a:p>
          <a:p>
            <a:pPr algn="ctr"/>
            <a:r>
              <a:rPr lang="en-US" dirty="0" smtClean="0"/>
              <a:t>Subtitle  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9012" y="8352728"/>
            <a:ext cx="8109801" cy="1686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Abstract 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59012" y="10261021"/>
            <a:ext cx="8109801" cy="11586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002060"/>
                </a:solidFill>
              </a:rPr>
              <a:t>Text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899782" y="23736004"/>
            <a:ext cx="8109801" cy="1686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References 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59011" y="24030990"/>
            <a:ext cx="8109801" cy="1329286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002060"/>
                </a:solidFill>
              </a:rPr>
              <a:t>Text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1899783" y="8352727"/>
            <a:ext cx="8109801" cy="19082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Conclusions &amp; future work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1899782" y="10554823"/>
            <a:ext cx="8109801" cy="12866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002060"/>
                </a:solidFill>
              </a:rPr>
              <a:t>Text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9012" y="22096224"/>
            <a:ext cx="8109801" cy="1686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Material &amp; methods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1899781" y="25737243"/>
            <a:ext cx="8109801" cy="115866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002060"/>
                </a:solidFill>
              </a:rPr>
              <a:t>Text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894967" y="8352726"/>
            <a:ext cx="12626090" cy="1686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Illustrations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894967" y="10261021"/>
            <a:ext cx="12626090" cy="131599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>
                <a:solidFill>
                  <a:srgbClr val="002060"/>
                </a:solidFill>
              </a:rPr>
              <a:t>Graphs / tables …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894967" y="23718063"/>
            <a:ext cx="12626090" cy="1686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dirty="0" smtClean="0"/>
              <a:t>Results 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8894967" y="25737244"/>
            <a:ext cx="12626090" cy="11586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smtClean="0">
                <a:solidFill>
                  <a:srgbClr val="002060"/>
                </a:solidFill>
              </a:rPr>
              <a:t>Text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2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70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Samir_Khouaja_Maghribi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ThinkPad</dc:creator>
  <cp:lastModifiedBy>ThinkPad</cp:lastModifiedBy>
  <cp:revision>15</cp:revision>
  <dcterms:created xsi:type="dcterms:W3CDTF">2024-04-12T10:06:08Z</dcterms:created>
  <dcterms:modified xsi:type="dcterms:W3CDTF">2024-12-19T11:06:58Z</dcterms:modified>
</cp:coreProperties>
</file>